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0131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454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INX Future INC - Employee Performance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031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 Aravind Kalla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May 16, 2025</a:t>
            </a:r>
            <a:endParaRPr lang="en-US" sz="175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70FF3EF-DA3C-F617-B8F6-3EC949F18244}"/>
              </a:ext>
            </a:extLst>
          </p:cNvPr>
          <p:cNvSpPr/>
          <p:nvPr/>
        </p:nvSpPr>
        <p:spPr>
          <a:xfrm>
            <a:off x="12578576" y="7582829"/>
            <a:ext cx="1962614" cy="56871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8688" y="1393031"/>
            <a:ext cx="6748105" cy="544353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665327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Insights from Feature Importance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423047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Random Forest model highlights key performance drivers.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93790" y="4228148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Top features: Job satisfaction, environment quality, and work-life balance.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5033248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Medium impact from promotion timing and company experience.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838349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Raises alone don’t strongly predict performance gains.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2584"/>
            <a:ext cx="7379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Department-Level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2559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Certain departments demonstrate significantly lower employee ratings.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49257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Variability in leadership quality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293477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Uneven distribution of workloads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37697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clear role definitions or inadequate training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087" y="3995023"/>
            <a:ext cx="6653570" cy="330672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959096" y="1925598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9096" y="2543651"/>
            <a:ext cx="4885015" cy="2428637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AA284F0-DC48-3359-F248-07731D20D7C6}"/>
              </a:ext>
            </a:extLst>
          </p:cNvPr>
          <p:cNvSpPr/>
          <p:nvPr/>
        </p:nvSpPr>
        <p:spPr>
          <a:xfrm>
            <a:off x="12578576" y="7582829"/>
            <a:ext cx="1962614" cy="56871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9635" y="2078236"/>
            <a:ext cx="6826210" cy="407300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84371" y="539591"/>
            <a:ext cx="5946458" cy="1222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Actionable Recommendations</a:t>
            </a:r>
            <a:endParaRPr lang="en-US" sz="3800" dirty="0"/>
          </a:p>
        </p:txBody>
      </p:sp>
      <p:sp>
        <p:nvSpPr>
          <p:cNvPr id="5" name="Shape 1"/>
          <p:cNvSpPr/>
          <p:nvPr/>
        </p:nvSpPr>
        <p:spPr>
          <a:xfrm>
            <a:off x="684371" y="2054900"/>
            <a:ext cx="439936" cy="439936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757654" y="2091511"/>
            <a:ext cx="293251" cy="366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1319808" y="2122051"/>
            <a:ext cx="3028236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Enhance Job Satisfaction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1319808" y="2544842"/>
            <a:ext cx="5311021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surveys, voice channels, clear paths, and recognition programs.</a:t>
            </a:r>
            <a:endParaRPr lang="en-US" sz="1500" dirty="0"/>
          </a:p>
        </p:txBody>
      </p:sp>
      <p:sp>
        <p:nvSpPr>
          <p:cNvPr id="9" name="Shape 5"/>
          <p:cNvSpPr/>
          <p:nvPr/>
        </p:nvSpPr>
        <p:spPr>
          <a:xfrm>
            <a:off x="684371" y="3561398"/>
            <a:ext cx="439936" cy="439936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757654" y="3598009"/>
            <a:ext cx="293251" cy="366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300" dirty="0"/>
          </a:p>
        </p:txBody>
      </p:sp>
      <p:sp>
        <p:nvSpPr>
          <p:cNvPr id="11" name="Text 7"/>
          <p:cNvSpPr/>
          <p:nvPr/>
        </p:nvSpPr>
        <p:spPr>
          <a:xfrm>
            <a:off x="1319808" y="3628549"/>
            <a:ext cx="3238619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Improve Work Environment</a:t>
            </a:r>
            <a:endParaRPr lang="en-US" sz="1900" dirty="0"/>
          </a:p>
        </p:txBody>
      </p:sp>
      <p:sp>
        <p:nvSpPr>
          <p:cNvPr id="12" name="Text 8"/>
          <p:cNvSpPr/>
          <p:nvPr/>
        </p:nvSpPr>
        <p:spPr>
          <a:xfrm>
            <a:off x="1319808" y="4051340"/>
            <a:ext cx="5311021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Invest in workspace, culture, and provide tools for success.</a:t>
            </a:r>
            <a:endParaRPr lang="en-US" sz="1500" dirty="0"/>
          </a:p>
        </p:txBody>
      </p:sp>
      <p:sp>
        <p:nvSpPr>
          <p:cNvPr id="13" name="Shape 9"/>
          <p:cNvSpPr/>
          <p:nvPr/>
        </p:nvSpPr>
        <p:spPr>
          <a:xfrm>
            <a:off x="684371" y="5067895"/>
            <a:ext cx="439936" cy="439936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757654" y="5104507"/>
            <a:ext cx="293251" cy="366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300" dirty="0"/>
          </a:p>
        </p:txBody>
      </p:sp>
      <p:sp>
        <p:nvSpPr>
          <p:cNvPr id="15" name="Text 11"/>
          <p:cNvSpPr/>
          <p:nvPr/>
        </p:nvSpPr>
        <p:spPr>
          <a:xfrm>
            <a:off x="1319808" y="5135047"/>
            <a:ext cx="3210639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Support Work-Life Balance</a:t>
            </a:r>
            <a:endParaRPr lang="en-US" sz="1900" dirty="0"/>
          </a:p>
        </p:txBody>
      </p:sp>
      <p:sp>
        <p:nvSpPr>
          <p:cNvPr id="16" name="Text 12"/>
          <p:cNvSpPr/>
          <p:nvPr/>
        </p:nvSpPr>
        <p:spPr>
          <a:xfrm>
            <a:off x="1319808" y="5557838"/>
            <a:ext cx="5311021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Promote flexible hours, manage workload, and offer wellness programs.</a:t>
            </a:r>
            <a:endParaRPr lang="en-US" sz="1500" dirty="0"/>
          </a:p>
        </p:txBody>
      </p:sp>
      <p:sp>
        <p:nvSpPr>
          <p:cNvPr id="17" name="Shape 13"/>
          <p:cNvSpPr/>
          <p:nvPr/>
        </p:nvSpPr>
        <p:spPr>
          <a:xfrm>
            <a:off x="684371" y="6574393"/>
            <a:ext cx="439936" cy="439936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4"/>
          <p:cNvSpPr/>
          <p:nvPr/>
        </p:nvSpPr>
        <p:spPr>
          <a:xfrm>
            <a:off x="757654" y="6611005"/>
            <a:ext cx="293251" cy="366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300" dirty="0"/>
          </a:p>
        </p:txBody>
      </p:sp>
      <p:sp>
        <p:nvSpPr>
          <p:cNvPr id="19" name="Text 15"/>
          <p:cNvSpPr/>
          <p:nvPr/>
        </p:nvSpPr>
        <p:spPr>
          <a:xfrm>
            <a:off x="1319808" y="6641544"/>
            <a:ext cx="2805827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Promotions and Growth</a:t>
            </a:r>
            <a:endParaRPr lang="en-US" sz="1900" dirty="0"/>
          </a:p>
        </p:txBody>
      </p:sp>
      <p:sp>
        <p:nvSpPr>
          <p:cNvPr id="20" name="Text 16"/>
          <p:cNvSpPr/>
          <p:nvPr/>
        </p:nvSpPr>
        <p:spPr>
          <a:xfrm>
            <a:off x="1319808" y="7064335"/>
            <a:ext cx="5311021" cy="625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Address stagnation with development plans, skills matching, mentorship.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093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HR Practical Usage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5831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prediction scores scaled 0 to 1 to prioritize candidates.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2763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Set a minimum threshold, e.g., 0.6, to identify high potential.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89442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Flag at-risk employees early for targeted support and retention efforts.</a:t>
            </a:r>
            <a:endParaRPr lang="en-US" sz="175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C38D906-CBD6-9B92-1B34-E7C79EE162F7}"/>
              </a:ext>
            </a:extLst>
          </p:cNvPr>
          <p:cNvSpPr/>
          <p:nvPr/>
        </p:nvSpPr>
        <p:spPr>
          <a:xfrm>
            <a:off x="12578576" y="7582829"/>
            <a:ext cx="1962614" cy="56871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603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8958D88-DAAD-477A-A5DC-F6A637D29AEE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Metadata/LabelInfo.xml><?xml version="1.0" encoding="utf-8"?>
<clbl:labelList xmlns:clbl="http://schemas.microsoft.com/office/2020/mipLabelMetadata">
  <clbl:label id="{d9290083-bd2f-48a2-8ac5-09a524b17d15}" enabled="1" method="Privileged" siteId="{b9fec68c-c92d-461e-9a97-3d03a0f18b82}" contentBits="1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200</Words>
  <Application>Microsoft Office PowerPoint</Application>
  <PresentationFormat>Custom</PresentationFormat>
  <Paragraphs>37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Kalla, Aravind</cp:lastModifiedBy>
  <cp:revision>2</cp:revision>
  <dcterms:created xsi:type="dcterms:W3CDTF">2025-05-16T07:55:55Z</dcterms:created>
  <dcterms:modified xsi:type="dcterms:W3CDTF">2025-05-16T08:01:09Z</dcterms:modified>
</cp:coreProperties>
</file>